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20"/>
  </p:notesMasterIdLst>
  <p:handoutMasterIdLst>
    <p:handoutMasterId r:id="rId21"/>
  </p:handoutMasterIdLst>
  <p:sldIdLst>
    <p:sldId id="299" r:id="rId2"/>
    <p:sldId id="300" r:id="rId3"/>
    <p:sldId id="301" r:id="rId4"/>
    <p:sldId id="324" r:id="rId5"/>
    <p:sldId id="325" r:id="rId6"/>
    <p:sldId id="304" r:id="rId7"/>
    <p:sldId id="305" r:id="rId8"/>
    <p:sldId id="306" r:id="rId9"/>
    <p:sldId id="307" r:id="rId10"/>
    <p:sldId id="298" r:id="rId11"/>
    <p:sldId id="308" r:id="rId12"/>
    <p:sldId id="309" r:id="rId13"/>
    <p:sldId id="310" r:id="rId14"/>
    <p:sldId id="315" r:id="rId15"/>
    <p:sldId id="319" r:id="rId16"/>
    <p:sldId id="323" r:id="rId17"/>
    <p:sldId id="321" r:id="rId18"/>
    <p:sldId id="326" r:id="rId19"/>
  </p:sldIdLst>
  <p:sldSz cx="9144000" cy="5143500" type="screen16x9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eegg Astrid" initials="R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99FF"/>
    <a:srgbClr val="262626"/>
    <a:srgbClr val="3333FF"/>
    <a:srgbClr val="FF9966"/>
    <a:srgbClr val="FF6600"/>
    <a:srgbClr val="FF0000"/>
    <a:srgbClr val="D0D6D4"/>
    <a:srgbClr val="00CC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9357" autoAdjust="0"/>
  </p:normalViewPr>
  <p:slideViewPr>
    <p:cSldViewPr>
      <p:cViewPr varScale="1">
        <p:scale>
          <a:sx n="108" d="100"/>
          <a:sy n="108" d="100"/>
        </p:scale>
        <p:origin x="198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306" y="6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t" anchorCtr="0" compatLnSpc="1">
            <a:prstTxWarp prst="textNoShape">
              <a:avLst/>
            </a:prstTxWarp>
          </a:bodyPr>
          <a:lstStyle>
            <a:lvl1pPr algn="l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t" anchorCtr="0" compatLnSpc="1">
            <a:prstTxWarp prst="textNoShape">
              <a:avLst/>
            </a:prstTxWarp>
          </a:bodyPr>
          <a:lstStyle>
            <a:lvl1pPr algn="r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b" anchorCtr="0" compatLnSpc="1">
            <a:prstTxWarp prst="textNoShape">
              <a:avLst/>
            </a:prstTxWarp>
          </a:bodyPr>
          <a:lstStyle>
            <a:lvl1pPr algn="l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b" anchorCtr="0" compatLnSpc="1">
            <a:prstTxWarp prst="textNoShape">
              <a:avLst/>
            </a:prstTxWarp>
          </a:bodyPr>
          <a:lstStyle>
            <a:lvl1pPr algn="r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7BEB29-BB6E-40D5-B533-06EB4CE8F9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6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t" anchorCtr="0" compatLnSpc="1">
            <a:prstTxWarp prst="textNoShape">
              <a:avLst/>
            </a:prstTxWarp>
          </a:bodyPr>
          <a:lstStyle>
            <a:lvl1pPr algn="l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t" anchorCtr="0" compatLnSpc="1">
            <a:prstTxWarp prst="textNoShape">
              <a:avLst/>
            </a:prstTxWarp>
          </a:bodyPr>
          <a:lstStyle>
            <a:lvl1pPr algn="r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01675" y="744538"/>
            <a:ext cx="8199438" cy="461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5592763"/>
            <a:ext cx="5435600" cy="3594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b" anchorCtr="0" compatLnSpc="1">
            <a:prstTxWarp prst="textNoShape">
              <a:avLst/>
            </a:prstTxWarp>
          </a:bodyPr>
          <a:lstStyle>
            <a:lvl1pPr algn="l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6" tIns="45667" rIns="91336" bIns="45667" numCol="1" anchor="b" anchorCtr="0" compatLnSpc="1">
            <a:prstTxWarp prst="textNoShape">
              <a:avLst/>
            </a:prstTxWarp>
          </a:bodyPr>
          <a:lstStyle>
            <a:lvl1pPr algn="r" defTabSz="9147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869D1B-8B15-42B4-9475-67DCEE68A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9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7" y="1491630"/>
            <a:ext cx="7632699" cy="1242436"/>
          </a:xfrm>
        </p:spPr>
        <p:txBody>
          <a:bodyPr/>
          <a:lstStyle>
            <a:lvl1pPr algn="ctr">
              <a:defRPr sz="3500" kern="3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06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612000"/>
            <a:ext cx="7705229" cy="4897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40001" y="1066726"/>
            <a:ext cx="771296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subhead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0000" y="1638301"/>
            <a:ext cx="7715946" cy="26693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1640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612000"/>
            <a:ext cx="7705229" cy="43569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40000" y="1065814"/>
            <a:ext cx="374441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subhead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65501" y="1059582"/>
            <a:ext cx="38877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subhead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355976" y="1638300"/>
            <a:ext cx="3887788" cy="26622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0001" y="1638301"/>
            <a:ext cx="3745607" cy="26693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9335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612000"/>
            <a:ext cx="7705229" cy="378619"/>
          </a:xfrm>
        </p:spPr>
        <p:txBody>
          <a:bodyPr anchor="t" anchorCtr="0"/>
          <a:lstStyle>
            <a:lvl1pPr>
              <a:defRPr sz="2500" kern="3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001" y="1275606"/>
            <a:ext cx="7705229" cy="3010644"/>
          </a:xfrm>
        </p:spPr>
        <p:txBody>
          <a:bodyPr/>
          <a:lstStyle>
            <a:lvl1pPr marL="342900" indent="-3429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747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612000"/>
            <a:ext cx="7705229" cy="378619"/>
          </a:xfrm>
        </p:spPr>
        <p:txBody>
          <a:bodyPr/>
          <a:lstStyle>
            <a:lvl1pPr>
              <a:defRPr sz="2500" kern="3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0001" y="1275606"/>
            <a:ext cx="7705229" cy="3010644"/>
          </a:xfrm>
        </p:spPr>
        <p:txBody>
          <a:bodyPr/>
          <a:lstStyle>
            <a:lvl1pPr marL="0" indent="0" algn="l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21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1" y="612000"/>
            <a:ext cx="7705229" cy="3786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8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2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000" y="612000"/>
            <a:ext cx="7726363" cy="3786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Edit Headline</a:t>
            </a:r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00" y="1653779"/>
            <a:ext cx="7705725" cy="26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1030" name="Grafik 8" descr="Zettel weiss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1" b="12241"/>
          <a:stretch>
            <a:fillRect/>
          </a:stretch>
        </p:blipFill>
        <p:spPr bwMode="auto">
          <a:xfrm>
            <a:off x="6765262" y="195486"/>
            <a:ext cx="228507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6786564" y="339502"/>
            <a:ext cx="22637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de-CH" sz="1100" dirty="0" smtClean="0"/>
              <a:t>BERNINA 455 College Edition</a:t>
            </a:r>
            <a:endParaRPr lang="de-CH" sz="1100" dirty="0" smtClean="0">
              <a:cs typeface="+mn-cs"/>
            </a:endParaRPr>
          </a:p>
        </p:txBody>
      </p:sp>
      <p:pic>
        <p:nvPicPr>
          <p:cNvPr id="103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305">
            <a:off x="6787726" y="-7835"/>
            <a:ext cx="586886" cy="61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rafi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287">
            <a:off x="8412191" y="27383"/>
            <a:ext cx="547002" cy="57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feld 1"/>
          <p:cNvSpPr txBox="1">
            <a:spLocks noChangeArrowheads="1"/>
          </p:cNvSpPr>
          <p:nvPr/>
        </p:nvSpPr>
        <p:spPr bwMode="auto">
          <a:xfrm>
            <a:off x="539751" y="4926807"/>
            <a:ext cx="576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D2DDF94D-34E7-489B-804A-94EEBCA6E00F}" type="slidenum">
              <a:rPr lang="de-CH" sz="1200" smtClean="0">
                <a:cs typeface="+mn-cs"/>
              </a:rPr>
              <a:pPr eaLnBrk="0" hangingPunct="0">
                <a:defRPr/>
              </a:pPr>
              <a:t>‹Nr.›</a:t>
            </a:fld>
            <a:endParaRPr lang="de-CH" sz="1200" dirty="0"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708469"/>
            <a:ext cx="9144000" cy="239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300" spc="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and Of Sean" pitchFamily="2" charset="-128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20000"/>
        </a:spcBef>
        <a:spcAft>
          <a:spcPct val="0"/>
        </a:spcAft>
        <a:buSzPct val="150000"/>
        <a:buChar char="-"/>
        <a:defRPr>
          <a:solidFill>
            <a:schemeClr val="tx1"/>
          </a:solidFill>
          <a:latin typeface="+mn-lt"/>
        </a:defRPr>
      </a:lvl2pPr>
      <a:lvl3pPr marL="1076325" indent="-269875" algn="l" rtl="0" eaLnBrk="1" fontAlgn="base" hangingPunct="1">
        <a:spcBef>
          <a:spcPct val="20000"/>
        </a:spcBef>
        <a:spcAft>
          <a:spcPct val="0"/>
        </a:spcAft>
        <a:buSzPct val="150000"/>
        <a:buChar char="•"/>
        <a:defRPr>
          <a:solidFill>
            <a:schemeClr val="tx1"/>
          </a:solidFill>
          <a:latin typeface="+mn-lt"/>
        </a:defRPr>
      </a:lvl3pPr>
      <a:lvl4pPr marL="1931988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339975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72551"/>
            <a:ext cx="4878625" cy="3658968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1763688" y="2715766"/>
            <a:ext cx="1296144" cy="804589"/>
          </a:xfrm>
          <a:prstGeom prst="cloudCallout">
            <a:avLst>
              <a:gd name="adj1" fmla="val 84795"/>
              <a:gd name="adj2" fmla="val 17459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51720" y="29020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968350" y="2914309"/>
            <a:ext cx="841372" cy="27699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err="1" smtClean="0"/>
              <a:t>Nähfuss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32781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>
            <a:spLocks noChangeAspect="1"/>
          </p:cNvSpPr>
          <p:nvPr/>
        </p:nvSpPr>
        <p:spPr bwMode="auto">
          <a:xfrm>
            <a:off x="5580112" y="987574"/>
            <a:ext cx="1512168" cy="877189"/>
          </a:xfrm>
          <a:prstGeom prst="cloudCallout">
            <a:avLst>
              <a:gd name="adj1" fmla="val -57721"/>
              <a:gd name="adj2" fmla="val 70851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07742" y="12602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724128" y="1199145"/>
            <a:ext cx="1296144" cy="396000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Multifunktions-knöpfe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390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5940152" y="1347614"/>
            <a:ext cx="1260000" cy="792000"/>
          </a:xfrm>
          <a:prstGeom prst="cloudCallout">
            <a:avLst>
              <a:gd name="adj1" fmla="val -43043"/>
              <a:gd name="adj2" fmla="val 7008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28184" y="158063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6156176" y="1592905"/>
            <a:ext cx="841372" cy="27699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Handrad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6335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5771588" y="3003797"/>
            <a:ext cx="1440000" cy="828000"/>
          </a:xfrm>
          <a:prstGeom prst="cloudCallout">
            <a:avLst>
              <a:gd name="adj1" fmla="val -65296"/>
              <a:gd name="adj2" fmla="val 63223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323681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927878" y="3171794"/>
            <a:ext cx="1236410" cy="396000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Kniehebel-Anschluss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6091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>
            <a:spLocks noChangeAspect="1"/>
          </p:cNvSpPr>
          <p:nvPr/>
        </p:nvSpPr>
        <p:spPr bwMode="auto">
          <a:xfrm>
            <a:off x="1187624" y="2283718"/>
            <a:ext cx="1404008" cy="876597"/>
          </a:xfrm>
          <a:prstGeom prst="cloudCallout">
            <a:avLst>
              <a:gd name="adj1" fmla="val 44377"/>
              <a:gd name="adj2" fmla="val 7498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88987" y="250587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259632" y="2547202"/>
            <a:ext cx="1332000" cy="288000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err="1" smtClean="0"/>
              <a:t>Anschiebetisch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4621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261049"/>
            <a:ext cx="4878625" cy="3256032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4788024" y="987574"/>
            <a:ext cx="1296144" cy="804589"/>
          </a:xfrm>
          <a:prstGeom prst="cloudCallout">
            <a:avLst>
              <a:gd name="adj1" fmla="val -43043"/>
              <a:gd name="adj2" fmla="val 7008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29736" y="1220591"/>
            <a:ext cx="648072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004048" y="1232865"/>
            <a:ext cx="913380" cy="27699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Tragegriff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12768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261049"/>
            <a:ext cx="4878625" cy="3256032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4572000" y="987574"/>
            <a:ext cx="1584176" cy="804589"/>
          </a:xfrm>
          <a:prstGeom prst="cloudCallout">
            <a:avLst>
              <a:gd name="adj1" fmla="val -43043"/>
              <a:gd name="adj2" fmla="val 7008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76056" y="12205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695969" y="1232865"/>
            <a:ext cx="1440160" cy="27699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Garnrollenhalter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39164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9" y="1203598"/>
            <a:ext cx="4878625" cy="3256032"/>
          </a:xfrm>
        </p:spPr>
      </p:pic>
      <p:sp>
        <p:nvSpPr>
          <p:cNvPr id="12" name="Wolkenförmige Legende 11"/>
          <p:cNvSpPr/>
          <p:nvPr/>
        </p:nvSpPr>
        <p:spPr bwMode="auto">
          <a:xfrm rot="21600000" flipH="1">
            <a:off x="5694177" y="3147814"/>
            <a:ext cx="1644076" cy="936104"/>
          </a:xfrm>
          <a:prstGeom prst="cloudCallout">
            <a:avLst>
              <a:gd name="adj1" fmla="val 73395"/>
              <a:gd name="adj2" fmla="val -29680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21600000" flipH="1">
            <a:off x="6126226" y="3435847"/>
            <a:ext cx="82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 rot="21600000" flipH="1">
            <a:off x="5876941" y="3363839"/>
            <a:ext cx="1245287" cy="461665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DE" sz="1200" b="1" dirty="0"/>
              <a:t>Hauptschalter Ein/Aus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7089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9" y="1203598"/>
            <a:ext cx="4878625" cy="3256032"/>
          </a:xfrm>
        </p:spPr>
      </p:pic>
      <p:sp>
        <p:nvSpPr>
          <p:cNvPr id="12" name="Wolkenförmige Legende 11"/>
          <p:cNvSpPr/>
          <p:nvPr/>
        </p:nvSpPr>
        <p:spPr bwMode="auto">
          <a:xfrm rot="21600000" flipH="1">
            <a:off x="5088164" y="3939902"/>
            <a:ext cx="1584000" cy="864000"/>
          </a:xfrm>
          <a:prstGeom prst="cloudCallout">
            <a:avLst>
              <a:gd name="adj1" fmla="val 74515"/>
              <a:gd name="adj2" fmla="val -33614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21600000" flipH="1">
            <a:off x="5491861" y="4208097"/>
            <a:ext cx="82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 rot="21600000" flipH="1">
            <a:off x="5270928" y="4155926"/>
            <a:ext cx="1245287" cy="461665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Fussanlasser</a:t>
            </a:r>
            <a:r>
              <a:rPr lang="de-DE" sz="1200" b="1" dirty="0" smtClean="0"/>
              <a:t>-Anschluss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7856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sp>
        <p:nvSpPr>
          <p:cNvPr id="12" name="Wolkenförmige Legende 11"/>
          <p:cNvSpPr/>
          <p:nvPr/>
        </p:nvSpPr>
        <p:spPr bwMode="auto">
          <a:xfrm rot="21600000" flipH="1">
            <a:off x="4616525" y="1398137"/>
            <a:ext cx="1644076" cy="864096"/>
          </a:xfrm>
          <a:prstGeom prst="cloudCallout">
            <a:avLst>
              <a:gd name="adj1" fmla="val 48386"/>
              <a:gd name="adj2" fmla="val 68656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21600000" flipH="1">
            <a:off x="5088164" y="1614162"/>
            <a:ext cx="822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 rot="21600000" flipH="1">
            <a:off x="4880939" y="1634486"/>
            <a:ext cx="1245287" cy="27699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Fussanlasser</a:t>
            </a:r>
            <a:endParaRPr lang="de-CH" sz="1200" b="1" dirty="0"/>
          </a:p>
        </p:txBody>
      </p:sp>
      <p:pic>
        <p:nvPicPr>
          <p:cNvPr id="7" name="Grafik 6" descr="Ein Bild, das Computer enthält.&#10;&#10;Automatisch generierte Beschreibung">
            <a:extLst>
              <a:ext uri="{FF2B5EF4-FFF2-40B4-BE49-F238E27FC236}">
                <a16:creationId xmlns:a16="http://schemas.microsoft.com/office/drawing/2014/main" id="{9DB15669-5766-4164-B866-3B2B6A71C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77" y="1149082"/>
            <a:ext cx="2776224" cy="2776224"/>
          </a:xfrm>
          <a:prstGeom prst="rect">
            <a:avLst/>
          </a:prstGeom>
        </p:spPr>
      </p:pic>
      <p:pic>
        <p:nvPicPr>
          <p:cNvPr id="9" name="Grafik 8" descr="Ein Bild, das Fern enthält.&#10;&#10;Automatisch generierte Beschreibung">
            <a:extLst>
              <a:ext uri="{FF2B5EF4-FFF2-40B4-BE49-F238E27FC236}">
                <a16:creationId xmlns:a16="http://schemas.microsoft.com/office/drawing/2014/main" id="{4CC74D65-2DE4-43BB-986C-82ADD10E6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498">
            <a:off x="4043209" y="2219683"/>
            <a:ext cx="3297768" cy="21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8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1510842" y="2374137"/>
            <a:ext cx="1332000" cy="804589"/>
          </a:xfrm>
          <a:prstGeom prst="cloudCallout">
            <a:avLst>
              <a:gd name="adj1" fmla="val 87163"/>
              <a:gd name="adj2" fmla="val 25849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01650" y="258874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574202" y="2630243"/>
            <a:ext cx="1269606" cy="27699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Nadeleinfädler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2441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1691680" y="2487241"/>
            <a:ext cx="1296144" cy="804589"/>
          </a:xfrm>
          <a:prstGeom prst="cloudCallout">
            <a:avLst>
              <a:gd name="adj1" fmla="val 91424"/>
              <a:gd name="adj2" fmla="val -7711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16534" y="273725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835696" y="2673738"/>
            <a:ext cx="1008112" cy="396000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Rückwärts-Taste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3430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1403648" y="2283718"/>
            <a:ext cx="1548000" cy="936000"/>
          </a:xfrm>
          <a:prstGeom prst="cloudCallout">
            <a:avLst>
              <a:gd name="adj1" fmla="val 91424"/>
              <a:gd name="adj2" fmla="val -7711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35696" y="25932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504857" y="2571750"/>
            <a:ext cx="1368000" cy="360000"/>
          </a:xfrm>
          <a:prstGeom prst="rect">
            <a:avLst/>
          </a:prstGeom>
          <a:solidFill>
            <a:srgbClr val="CCECFF"/>
          </a:solidFill>
          <a:ln w="12700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100" b="1" dirty="0" err="1" smtClean="0"/>
              <a:t>Vernähfunktions</a:t>
            </a:r>
            <a:r>
              <a:rPr lang="de-CH" sz="1100" b="1" dirty="0" smtClean="0"/>
              <a:t>-Taste</a:t>
            </a:r>
            <a:endParaRPr lang="de-CH" sz="1100" b="1" dirty="0"/>
          </a:p>
        </p:txBody>
      </p:sp>
    </p:spTree>
    <p:extLst>
      <p:ext uri="{BB962C8B-B14F-4D97-AF65-F5344CB8AC3E}">
        <p14:creationId xmlns:p14="http://schemas.microsoft.com/office/powerpoint/2010/main" val="17554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1547664" y="2230121"/>
            <a:ext cx="1476000" cy="828000"/>
          </a:xfrm>
          <a:prstGeom prst="cloudCallout">
            <a:avLst>
              <a:gd name="adj1" fmla="val 91424"/>
              <a:gd name="adj2" fmla="val -7711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07704" y="25212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686333" y="2446145"/>
            <a:ext cx="1116152" cy="461665"/>
          </a:xfrm>
          <a:prstGeom prst="rect">
            <a:avLst/>
          </a:prstGeom>
          <a:solidFill>
            <a:srgbClr val="CCECFF"/>
          </a:solidFill>
          <a:ln w="12700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Start/Stopp-Taste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31774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8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1588987" y="1203598"/>
            <a:ext cx="1404000" cy="900000"/>
          </a:xfrm>
          <a:prstGeom prst="cloudCallout">
            <a:avLst>
              <a:gd name="adj1" fmla="val 67750"/>
              <a:gd name="adj2" fmla="val 4491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73658" y="144275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691680" y="1381197"/>
            <a:ext cx="1260000" cy="461665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Nähfussdruck-</a:t>
            </a:r>
            <a:r>
              <a:rPr lang="de-CH" sz="1200" b="1" dirty="0" err="1" smtClean="0"/>
              <a:t>Verstellrad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10842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3203848" y="1059582"/>
            <a:ext cx="1512168" cy="779222"/>
          </a:xfrm>
          <a:prstGeom prst="cloudCallout">
            <a:avLst>
              <a:gd name="adj1" fmla="val -8953"/>
              <a:gd name="adj2" fmla="val 103649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57834" y="126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3376913" y="1209735"/>
            <a:ext cx="1188000" cy="432000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err="1" smtClean="0"/>
              <a:t>Geschwindig</a:t>
            </a:r>
            <a:r>
              <a:rPr lang="de-CH" sz="1200" b="1" dirty="0" smtClean="0"/>
              <a:t>-</a:t>
            </a:r>
          </a:p>
          <a:p>
            <a:r>
              <a:rPr lang="de-CH" sz="1200" b="1" dirty="0" err="1" smtClean="0"/>
              <a:t>keitsregler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9029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4746030" y="1001484"/>
            <a:ext cx="1296000" cy="720000"/>
          </a:xfrm>
          <a:prstGeom prst="cloudCallout">
            <a:avLst>
              <a:gd name="adj1" fmla="val -43043"/>
              <a:gd name="adj2" fmla="val 7008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100016" y="11915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848052" y="1222319"/>
            <a:ext cx="1152000" cy="27699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Touchscreen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6566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612000"/>
            <a:ext cx="7705229" cy="378619"/>
          </a:xfrm>
        </p:spPr>
        <p:txBody>
          <a:bodyPr anchor="t" anchorCtr="0"/>
          <a:lstStyle/>
          <a:p>
            <a:r>
              <a:rPr lang="de-CH" dirty="0"/>
              <a:t>BERNINA 455 </a:t>
            </a:r>
            <a:r>
              <a:rPr lang="de-CH" dirty="0" smtClean="0"/>
              <a:t>College Edition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9" y="1059581"/>
            <a:ext cx="4878625" cy="3658969"/>
          </a:xfrm>
        </p:spPr>
      </p:pic>
      <p:sp>
        <p:nvSpPr>
          <p:cNvPr id="12" name="Wolkenförmige Legende 11"/>
          <p:cNvSpPr/>
          <p:nvPr/>
        </p:nvSpPr>
        <p:spPr bwMode="auto">
          <a:xfrm>
            <a:off x="5508104" y="843558"/>
            <a:ext cx="1404000" cy="792000"/>
          </a:xfrm>
          <a:prstGeom prst="cloudCallout">
            <a:avLst>
              <a:gd name="adj1" fmla="val -71026"/>
              <a:gd name="adj2" fmla="val 58778"/>
            </a:avLst>
          </a:prstGeom>
          <a:solidFill>
            <a:srgbClr val="CCECFF"/>
          </a:soli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862090" y="107657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???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652120" y="1015019"/>
            <a:ext cx="1080120" cy="461665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Spuler-einrichtung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5184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FOR_BERNINA_Master_Textile_Style">
  <a:themeElements>
    <a:clrScheme name="FOR_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_Leer">
      <a:majorFont>
        <a:latin typeface="Hand Of Se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_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_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_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_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_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_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_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_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_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_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_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_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</Words>
  <Application>Microsoft Office PowerPoint</Application>
  <PresentationFormat>Bildschirmpräsentation (16:9)</PresentationFormat>
  <Paragraphs>55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Hand Of Sean</vt:lpstr>
      <vt:lpstr>FOR_BERNINA_Master_Textile_Style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  <vt:lpstr>BERNINA 455 College Edition</vt:lpstr>
    </vt:vector>
  </TitlesOfParts>
  <Company>BERNINA International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Bernina PowerPoint Master</dc:title>
  <dc:creator>Fluri Matthias</dc:creator>
  <cp:lastModifiedBy>Rueegg Astrid</cp:lastModifiedBy>
  <cp:revision>79</cp:revision>
  <dcterms:created xsi:type="dcterms:W3CDTF">2013-10-15T05:33:22Z</dcterms:created>
  <dcterms:modified xsi:type="dcterms:W3CDTF">2020-07-21T08:44:16Z</dcterms:modified>
</cp:coreProperties>
</file>